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0E5A-B673-5EF3-1158-D909250EE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871" y="301413"/>
            <a:ext cx="7766936" cy="3447627"/>
          </a:xfrm>
        </p:spPr>
        <p:txBody>
          <a:bodyPr/>
          <a:lstStyle/>
          <a:p>
            <a:pPr algn="ctr"/>
            <a:br>
              <a:rPr lang="vi-VN" dirty="0">
                <a:solidFill>
                  <a:schemeClr val="tx1"/>
                </a:solidFill>
              </a:rPr>
            </a:br>
            <a:r>
              <a:rPr lang="vi-VN" dirty="0">
                <a:solidFill>
                  <a:srgbClr val="0070C0"/>
                </a:solidFill>
              </a:rPr>
              <a:t>ĐỒ ÁN CƠ SỞ NGÀNH</a:t>
            </a:r>
            <a:br>
              <a:rPr lang="vi-VN" dirty="0">
                <a:solidFill>
                  <a:schemeClr val="tx1"/>
                </a:solidFill>
              </a:rPr>
            </a:br>
            <a:r>
              <a:rPr lang="vi-VN" dirty="0">
                <a:solidFill>
                  <a:srgbClr val="FF0000"/>
                </a:solidFill>
              </a:rPr>
              <a:t>ĐỀ TÀI: THIẾT KẾ FRONT-END GIỚI THIỆU</a:t>
            </a:r>
            <a:br>
              <a:rPr lang="vi-VN" dirty="0">
                <a:solidFill>
                  <a:srgbClr val="FF0000"/>
                </a:solidFill>
              </a:rPr>
            </a:br>
            <a:r>
              <a:rPr lang="vi-VN" dirty="0">
                <a:solidFill>
                  <a:srgbClr val="FF0000"/>
                </a:solidFill>
              </a:rPr>
              <a:t>GAME GENSHIN IMPACT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32B3B91E-76C6-9F58-0653-B20390AC4D6D}"/>
              </a:ext>
            </a:extLst>
          </p:cNvPr>
          <p:cNvSpPr txBox="1"/>
          <p:nvPr/>
        </p:nvSpPr>
        <p:spPr>
          <a:xfrm>
            <a:off x="4278572" y="4096616"/>
            <a:ext cx="56749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en-US" sz="2400" b="1" dirty="0">
                <a:latin typeface="Times New Roman Bold" panose="02020603050405020304" charset="0"/>
                <a:cs typeface="Times New Roman Bold" panose="02020603050405020304" charset="0"/>
              </a:rPr>
              <a:t>Giảng viên hướng dẫn:</a:t>
            </a:r>
            <a:r>
              <a:rPr lang="vi-VN" altLang="en-US" sz="2400" dirty="0">
                <a:latin typeface="Times New Roman Regular" panose="02020603050405020304" charset="0"/>
                <a:cs typeface="Times New Roman Regular" panose="02020603050405020304" charset="0"/>
              </a:rPr>
              <a:t> Phạm Minh Đương</a:t>
            </a:r>
          </a:p>
          <a:p>
            <a:endParaRPr lang="vi-VN" altLang="en-US" sz="24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vi-VN" altLang="en-US" sz="2400" b="1" dirty="0">
                <a:latin typeface="Times New Roman Bold" panose="02020603050405020304" charset="0"/>
                <a:cs typeface="Times New Roman Bold" panose="02020603050405020304" charset="0"/>
              </a:rPr>
              <a:t>Sinh viên thực hiện:</a:t>
            </a:r>
            <a:r>
              <a:rPr lang="vi-VN" altLang="en-US" sz="2400" dirty="0">
                <a:latin typeface="Times New Roman Regular" panose="02020603050405020304" charset="0"/>
                <a:cs typeface="Times New Roman Regular" panose="02020603050405020304" charset="0"/>
              </a:rPr>
              <a:t> Nguyễn Nhật Trường</a:t>
            </a:r>
          </a:p>
          <a:p>
            <a:endParaRPr lang="vi-VN" altLang="en-US" sz="24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vi-VN" altLang="en-US" sz="2400" b="1" dirty="0">
                <a:latin typeface="Times New Roman Bold" panose="02020603050405020304" charset="0"/>
                <a:cs typeface="Times New Roman Bold" panose="02020603050405020304" charset="0"/>
              </a:rPr>
              <a:t>MSSV:</a:t>
            </a:r>
            <a:r>
              <a:rPr lang="vi-VN" altLang="en-US" sz="2400" dirty="0">
                <a:latin typeface="Times New Roman Regular" panose="02020603050405020304" charset="0"/>
                <a:cs typeface="Times New Roman Regular" panose="02020603050405020304" charset="0"/>
              </a:rPr>
              <a:t> 110122197</a:t>
            </a:r>
          </a:p>
        </p:txBody>
      </p:sp>
    </p:spTree>
    <p:extLst>
      <p:ext uri="{BB962C8B-B14F-4D97-AF65-F5344CB8AC3E}">
        <p14:creationId xmlns:p14="http://schemas.microsoft.com/office/powerpoint/2010/main" val="136660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2D05-813A-7986-166B-99363994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36" y="1263193"/>
            <a:ext cx="8596668" cy="3893270"/>
          </a:xfrm>
        </p:spPr>
        <p:txBody>
          <a:bodyPr>
            <a:normAutofit fontScale="92500" lnSpcReduction="10000"/>
          </a:bodyPr>
          <a:lstStyle/>
          <a:p>
            <a:r>
              <a:rPr lang="vi-V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và sơ đồ cấu trúc của </a:t>
            </a:r>
            <a:r>
              <a:rPr lang="vi-V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vi-V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Yêu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cầu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xem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tin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nhân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vật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trong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game, chi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nhân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vật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xem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chi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nguyên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tố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đồ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cho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phép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việc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tìm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kiếm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nhân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vật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theo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thuộc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nguyên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tố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riêng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Trang web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cho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phép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đánh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giá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gửi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ý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kiến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nhân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Màu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sắc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sinh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động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bố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cục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rõ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ràng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thân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ảnh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cảm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phù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hợp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với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trẻ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nhỏ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8094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2CC35-F1F6-608D-B22A-B7E7EEC12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09047"/>
            <a:ext cx="8596668" cy="6174557"/>
          </a:xfrm>
        </p:spPr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trúc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website</a:t>
            </a:r>
          </a:p>
          <a:p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81CC9-E406-018A-67C0-C85C22D4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00" y="1098318"/>
            <a:ext cx="8047417" cy="52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B42F7-C114-9813-6486-AFEE69D8B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467" y="1187777"/>
            <a:ext cx="8596668" cy="4609707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code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5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E068A2-C3F9-26AB-3417-6914BAAE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4 . KẾT QUẢ NGHIÊN CỨU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63E10-DD5A-171E-731C-ADDA8480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5" y="1383686"/>
            <a:ext cx="3912124" cy="2383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A04973-B668-D499-648B-9D3F63E14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637" y="1326260"/>
            <a:ext cx="3500343" cy="2440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AD0B05-B7BA-46BC-1F44-42F441CD6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636" y="4086981"/>
            <a:ext cx="3528365" cy="2568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131ED1-13BC-6196-7D4E-EF9412352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17" y="4086981"/>
            <a:ext cx="3820772" cy="256834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0FDFF68-05BF-CE0F-FD05-09E60D255C59}"/>
              </a:ext>
            </a:extLst>
          </p:cNvPr>
          <p:cNvSpPr/>
          <p:nvPr/>
        </p:nvSpPr>
        <p:spPr>
          <a:xfrm>
            <a:off x="4331874" y="3709909"/>
            <a:ext cx="1385740" cy="7541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/>
              <a:t>Trang chủ</a:t>
            </a:r>
          </a:p>
        </p:txBody>
      </p:sp>
    </p:spTree>
    <p:extLst>
      <p:ext uri="{BB962C8B-B14F-4D97-AF65-F5344CB8AC3E}">
        <p14:creationId xmlns:p14="http://schemas.microsoft.com/office/powerpoint/2010/main" val="105938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EC2671E-B4C6-1AFC-7E85-003A1D2A4CAB}"/>
              </a:ext>
            </a:extLst>
          </p:cNvPr>
          <p:cNvSpPr/>
          <p:nvPr/>
        </p:nvSpPr>
        <p:spPr>
          <a:xfrm>
            <a:off x="3770578" y="2985326"/>
            <a:ext cx="1970202" cy="942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Trang</a:t>
            </a:r>
          </a:p>
          <a:p>
            <a:pPr algn="ctr"/>
            <a:r>
              <a:rPr lang="vi-VN" dirty="0"/>
              <a:t> nhân vật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D881F-6106-CAD3-00F7-E6210B47F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9" y="655431"/>
            <a:ext cx="4296050" cy="2095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27BF1-F823-4A26-F8C4-B28642E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60" y="655431"/>
            <a:ext cx="4421173" cy="2095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702D3-87E8-933D-6463-CD4195BF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06" y="4106873"/>
            <a:ext cx="4421173" cy="2095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310AA3-0F21-73FE-6214-CFC2C32D7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59" y="4171120"/>
            <a:ext cx="4421173" cy="20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100D-D388-0152-4017-CD1FBC29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05353"/>
            <a:ext cx="8596668" cy="6334812"/>
          </a:xfrm>
        </p:spPr>
        <p:txBody>
          <a:bodyPr/>
          <a:lstStyle/>
          <a:p>
            <a:pPr marL="0" indent="0" algn="ctr">
              <a:buNone/>
            </a:pPr>
            <a:r>
              <a:rPr lang="vi-VN" b="1" dirty="0"/>
              <a:t>Trang chi tiết nhân vật</a:t>
            </a:r>
          </a:p>
          <a:p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3E29B-D721-2267-3BEC-0CE3BDF8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02" y="929850"/>
            <a:ext cx="5580380" cy="269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986B7-D399-ADAC-067A-66797121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702" y="3873459"/>
            <a:ext cx="558038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0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0311EA7-B049-F157-2C85-406FEE7F4461}"/>
              </a:ext>
            </a:extLst>
          </p:cNvPr>
          <p:cNvSpPr/>
          <p:nvPr/>
        </p:nvSpPr>
        <p:spPr>
          <a:xfrm>
            <a:off x="4550005" y="3249712"/>
            <a:ext cx="1828800" cy="66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Trang</a:t>
            </a:r>
          </a:p>
          <a:p>
            <a:pPr algn="ctr"/>
            <a:r>
              <a:rPr lang="vi-VN" dirty="0"/>
              <a:t>Nguyên tố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4838D-739C-69F1-C100-3219A26E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77" y="154150"/>
            <a:ext cx="5109328" cy="2831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3BE43-9B19-91B3-8BAA-BE67FBDB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33" y="154150"/>
            <a:ext cx="4772961" cy="2831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BD492-C79A-7CE3-F934-341669147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7" y="4182940"/>
            <a:ext cx="5109328" cy="2125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610DF-BCEA-C9FC-E70C-1DD7F335A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33" y="4182940"/>
            <a:ext cx="4772961" cy="21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51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25A577-1AD3-23FB-DD09-F9CFDB1AB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95" y="764964"/>
            <a:ext cx="8596668" cy="5701997"/>
          </a:xfrm>
        </p:spPr>
        <p:txBody>
          <a:bodyPr/>
          <a:lstStyle/>
          <a:p>
            <a:pPr marL="0" indent="0" algn="ctr">
              <a:buNone/>
            </a:pP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liên hệ</a:t>
            </a:r>
          </a:p>
          <a:p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61783D-0D65-9A39-A69A-3EC4F40E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52" y="3842207"/>
            <a:ext cx="5580380" cy="208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6D953-C428-ACBA-A4A5-631D24DB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84" y="1417955"/>
            <a:ext cx="5580380" cy="20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2C39-1271-BB39-6DC2-BD8FA81E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618" y="515333"/>
            <a:ext cx="5571240" cy="1320800"/>
          </a:xfrm>
        </p:spPr>
        <p:txBody>
          <a:bodyPr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5. KẾT LUẬN VÀ HƯỚNG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E162-3CEA-55B2-2626-64C83C3E6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25105"/>
            <a:ext cx="9088835" cy="5024487"/>
          </a:xfrm>
        </p:spPr>
        <p:txBody>
          <a:bodyPr>
            <a:normAutofit fontScale="92500" lnSpcReduction="10000"/>
          </a:bodyPr>
          <a:lstStyle/>
          <a:p>
            <a:r>
              <a:rPr lang="vi-VN" b="1" dirty="0"/>
              <a:t>Kết luận</a:t>
            </a: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: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HTML, CSS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JavaScript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Bootstrap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góp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hoàn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chỉnh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: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Bootstrap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game Genshin Impact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màu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sắc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video,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mẫu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: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pPr marL="0" marR="0" indent="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đọc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chuyên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ngành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69678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8EE0-1E1C-3B05-B3B9-8CD87461D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724" y="1543639"/>
            <a:ext cx="8596668" cy="377072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36576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game.</a:t>
            </a: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847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266D-43E8-1F8A-4C63-4AEF17FD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54" y="1432874"/>
            <a:ext cx="8596668" cy="829559"/>
          </a:xfrm>
        </p:spPr>
        <p:txBody>
          <a:bodyPr/>
          <a:lstStyle/>
          <a:p>
            <a:pPr algn="ctr"/>
            <a:r>
              <a:rPr lang="vi-VN" dirty="0"/>
              <a:t>NỘI DUNG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5001C3-22EB-DBFA-BDFE-C2C2916B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308" y="2262433"/>
            <a:ext cx="8596668" cy="2226316"/>
          </a:xfrm>
        </p:spPr>
        <p:txBody>
          <a:bodyPr>
            <a:noAutofit/>
          </a:bodyPr>
          <a:lstStyle/>
          <a:p>
            <a:r>
              <a:rPr lang="vi-VN" sz="2000" dirty="0"/>
              <a:t>Chương 1. Tổng quan</a:t>
            </a:r>
          </a:p>
          <a:p>
            <a:r>
              <a:rPr lang="vi-VN" sz="2000" dirty="0"/>
              <a:t>Chương 2. Nghiên cứu lý thuyết</a:t>
            </a:r>
          </a:p>
          <a:p>
            <a:r>
              <a:rPr lang="vi-VN" sz="2000" dirty="0"/>
              <a:t>Chương 3.Hiện thực hóa nghiên cứu</a:t>
            </a:r>
          </a:p>
          <a:p>
            <a:r>
              <a:rPr lang="vi-VN" sz="2000" dirty="0"/>
              <a:t>Chương 4.Kết quả đạt được </a:t>
            </a:r>
          </a:p>
          <a:p>
            <a:r>
              <a:rPr lang="vi-VN" sz="2000" dirty="0"/>
              <a:t>Chương 5. Kết luận và 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624810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DB8965CA-32B8-C3DB-24FE-A8B6B2A1D82B}"/>
              </a:ext>
            </a:extLst>
          </p:cNvPr>
          <p:cNvSpPr/>
          <p:nvPr/>
        </p:nvSpPr>
        <p:spPr>
          <a:xfrm>
            <a:off x="386499" y="619812"/>
            <a:ext cx="9087439" cy="5618375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"Em xin cảm ơn thầy cô đã lắng nghe bài thuyết trình của em. </a:t>
            </a:r>
          </a:p>
          <a:p>
            <a:pPr algn="ctr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 vọng thầy cô sẽ thích trang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này, cũng như cách mà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Genshin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kể câu chuyện của nó!"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195229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9F88-972D-C7B0-A064-04608AD0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39538"/>
            <a:ext cx="8596668" cy="889262"/>
          </a:xfrm>
        </p:spPr>
        <p:txBody>
          <a:bodyPr/>
          <a:lstStyle/>
          <a:p>
            <a:pPr algn="ctr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1. TỔNG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2425-EE23-2E14-03C8-F68207137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 tài tập trung vào thiết kế một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giới thiệu trò chơi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Genshin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bằng HTML, CSS,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và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cung cấp thông tin về trò chơi, nhân vật, vùng đất, hệ thống nguyên tố, và cơ chế phản ứng nguyên tố – yếu tố độc đáo tạo nên phong cách chơi.</a:t>
            </a:r>
          </a:p>
          <a:p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được sử dụng để xây dựng giao diện thân thiện, có tính phản hồi cao, giúp phát triển nhanh chóng và dễ dàng.</a:t>
            </a:r>
          </a:p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Ngoài ra,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tích hợp hình ảnh minh họa đẹp mắt, chức năng tìm kiếm nhân vật theo thuộc tính, cùng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hướng dẫn tính sát thương nguyên tố, mang đến trải nghiệm hấp dẫn cho người dùng.</a:t>
            </a:r>
          </a:p>
        </p:txBody>
      </p:sp>
    </p:spTree>
    <p:extLst>
      <p:ext uri="{BB962C8B-B14F-4D97-AF65-F5344CB8AC3E}">
        <p14:creationId xmlns:p14="http://schemas.microsoft.com/office/powerpoint/2010/main" val="122137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CED5-FE3F-94A7-00B9-48D45622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32528"/>
            <a:ext cx="8596668" cy="1320800"/>
          </a:xfrm>
        </p:spPr>
        <p:txBody>
          <a:bodyPr/>
          <a:lstStyle/>
          <a:p>
            <a:pPr algn="ctr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2. NGHIÊN CỨU LÝ THUYẾT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CAAF-C9F8-CE2E-51F8-365F787B9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84083"/>
            <a:ext cx="8596668" cy="560894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Trình soạn thảo mã phổ biến với giao diện dễ sử dụng, hỗ trợ mở rộng, tự động hóa và dòng lệnh.</a:t>
            </a:r>
          </a:p>
          <a:p>
            <a:pPr marL="0" indent="0">
              <a:buNone/>
            </a:pP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hỗ trợ chạy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cục bộ và kết nối SQL mà không cần mua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HTML: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Ngôn ngữ đánh dấu cơ bản dùng để tạo và hiển thị cấu trúc các trang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CSS: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Ngôn ngữ định dạng giao diện, giúp định hình màu sắc, kiểu chữ, bố cục và hiệu ứng trang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Ngôn ngữ lập trình tương tác, làm cho trang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sống động hơn, tích hợp với HTML.</a:t>
            </a:r>
          </a:p>
          <a:p>
            <a:pPr marL="0" indent="0">
              <a:buNone/>
            </a:pP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phát triển nhanh, linh hoạt, hỗ trợ giao diện tương thích mọi thiết bị.</a:t>
            </a:r>
          </a:p>
          <a:p>
            <a:pPr marL="0" indent="0">
              <a:buNone/>
            </a:pP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nghiệp vụ liên quan:</a:t>
            </a:r>
            <a:endParaRPr lang="vi-VN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UFBoot2: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Công trình nghiên cứu về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lĩnh vực sinh học đạt hơn 2.000 trích dẫn.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Responsive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Ứng dụng thiết kế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phản hồi cho nền tảng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eLearning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tối ưu hóa giao diện trên nhiều thiết bị.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vi-VN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Phát triển ứng dụng quản lý y tế với giao diện linh hoạt nhờ </a:t>
            </a:r>
            <a:r>
              <a:rPr lang="vi-VN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vi-VN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9300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C3341-640A-E0DE-C673-56BEA696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59" y="609600"/>
            <a:ext cx="9219414" cy="917542"/>
          </a:xfrm>
        </p:spPr>
        <p:txBody>
          <a:bodyPr/>
          <a:lstStyle/>
          <a:p>
            <a:r>
              <a:rPr lang="vi-VN" dirty="0"/>
              <a:t>CHƯƠNG 3. HIỆN THỰC HÓA NGHIÊN CỨU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0279-268E-3D09-7B05-EF582007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32" y="1527142"/>
            <a:ext cx="8596668" cy="4721258"/>
          </a:xfrm>
        </p:spPr>
        <p:txBody>
          <a:bodyPr/>
          <a:lstStyle/>
          <a:p>
            <a:r>
              <a:rPr lang="vi-VN" sz="2400" b="1" dirty="0"/>
              <a:t>Mô tả tổng quan về </a:t>
            </a:r>
            <a:r>
              <a:rPr lang="vi-VN" sz="2400" b="1" dirty="0" err="1"/>
              <a:t>website</a:t>
            </a:r>
            <a:endParaRPr lang="vi-VN" sz="2400" b="1" dirty="0"/>
          </a:p>
          <a:p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Phần giao diện trang chủ chính của trang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web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giới thiệu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game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Genshin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Impact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       trang chủ gồm có: Trang chủ, Nhân vật, Nguyên tố và Liên hệ.</a:t>
            </a:r>
          </a:p>
          <a:p>
            <a:endParaRPr lang="vi-V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FB5B3-B76A-B504-579A-3BAA251A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56" y="2895724"/>
            <a:ext cx="5580380" cy="29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4766B-E05B-E57A-B09E-F422DBD0C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27901"/>
            <a:ext cx="8596668" cy="6099142"/>
          </a:xfrm>
        </p:spPr>
        <p:txBody>
          <a:bodyPr/>
          <a:lstStyle/>
          <a:p>
            <a:r>
              <a:rPr lang="vi-VN" sz="2000" b="1" dirty="0"/>
              <a:t>Giao diện trang nhân vật</a:t>
            </a:r>
          </a:p>
          <a:p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Ở giao diện tra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nhân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vật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này là phần giới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về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nhân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vật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trong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game Genshin Impact,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trang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chức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năng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tìm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kiếm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nhân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vật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theo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nguyên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tố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vũ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908CF-3BF2-6A68-588A-3F608023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34" y="2172333"/>
            <a:ext cx="5778632" cy="15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66C2C-D8AB-F2E5-CC12-BA872395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934" y="4068864"/>
            <a:ext cx="5778632" cy="22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8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7E38A-01EB-CDB5-8F0B-464F95418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99" y="348793"/>
            <a:ext cx="9191133" cy="6419652"/>
          </a:xfrm>
        </p:spPr>
        <p:txBody>
          <a:bodyPr/>
          <a:lstStyle/>
          <a:p>
            <a:r>
              <a:rPr lang="en-US" sz="2000" b="1" dirty="0"/>
              <a:t>Giao </a:t>
            </a:r>
            <a:r>
              <a:rPr lang="en-US" sz="2000" b="1" dirty="0" err="1"/>
              <a:t>diện</a:t>
            </a:r>
            <a:r>
              <a:rPr lang="en-US" sz="2000" b="1" dirty="0"/>
              <a:t> </a:t>
            </a:r>
            <a:r>
              <a:rPr lang="en-US" sz="2000" b="1" dirty="0" err="1"/>
              <a:t>trang</a:t>
            </a:r>
            <a:r>
              <a:rPr lang="en-US" sz="2000" b="1" dirty="0"/>
              <a:t> </a:t>
            </a:r>
            <a:r>
              <a:rPr lang="en-US" sz="2000" b="1" dirty="0" err="1"/>
              <a:t>nguyên</a:t>
            </a:r>
            <a:r>
              <a:rPr lang="en-US" sz="2000" b="1" dirty="0"/>
              <a:t> </a:t>
            </a:r>
            <a:r>
              <a:rPr lang="en-US" sz="2000" b="1" dirty="0" err="1"/>
              <a:t>tố</a:t>
            </a:r>
            <a:endParaRPr lang="en-US" sz="2000" b="1" dirty="0"/>
          </a:p>
          <a:p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Phần giao diện trang nguyên tố giới thiệu về hệ thống nguyên tố có trong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game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Genshin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Impact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và cách tính sát thương nguyên tố. Có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video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tham khảo, có công thức tính, có hình ảnh minh họa.</a:t>
            </a:r>
          </a:p>
          <a:p>
            <a:endParaRPr lang="vi-V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2D6F5-88A0-965C-8180-D637AF05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70" y="1795914"/>
            <a:ext cx="5580380" cy="230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4D0A0C-5C98-7B02-172A-765E68F6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85" y="4570552"/>
            <a:ext cx="4320475" cy="1938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9C6E3-0F97-65E4-54A9-63B42F727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76" y="4584801"/>
            <a:ext cx="4141365" cy="19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29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E4B3-2E9C-D388-B00C-90B1393A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95927"/>
            <a:ext cx="8596668" cy="6363092"/>
          </a:xfrm>
        </p:spPr>
        <p:txBody>
          <a:bodyPr/>
          <a:lstStyle/>
          <a:p>
            <a:r>
              <a:rPr lang="vi-VN" sz="2000" b="1" dirty="0"/>
              <a:t>Giao diện trang liên hệ</a:t>
            </a:r>
          </a:p>
          <a:p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Phần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giao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diện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trang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liên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gồm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bản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đồ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định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vị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chính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xác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một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form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đánh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giá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gửi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phản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hồi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.</a:t>
            </a:r>
          </a:p>
          <a:p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ngsana New" panose="02020603050405020304" pitchFamily="18" charset="-34"/>
            </a:endParaRPr>
          </a:p>
          <a:p>
            <a:endParaRPr lang="vi-V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F7F76-E55B-AF47-AFC9-CB6FA509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29" y="1933282"/>
            <a:ext cx="5580380" cy="2011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33F77-772C-23C7-F06F-05B851C6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29" y="4225713"/>
            <a:ext cx="5580380" cy="19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6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1EE37-1933-A230-B853-DCE3E716A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273" y="1998482"/>
            <a:ext cx="8596668" cy="2931737"/>
          </a:xfrm>
        </p:spPr>
        <p:txBody>
          <a:bodyPr>
            <a:normAutofit/>
          </a:bodyPr>
          <a:lstStyle/>
          <a:p>
            <a:r>
              <a:rPr lang="en-US" sz="2000" b="1" dirty="0"/>
              <a:t>Giao </a:t>
            </a:r>
            <a:r>
              <a:rPr lang="en-US" sz="2000" b="1" dirty="0" err="1"/>
              <a:t>diện</a:t>
            </a:r>
            <a:r>
              <a:rPr lang="en-US" sz="2000" b="1" dirty="0"/>
              <a:t> </a:t>
            </a:r>
            <a:r>
              <a:rPr lang="en-US" sz="2000" b="1" dirty="0" err="1"/>
              <a:t>chân</a:t>
            </a:r>
            <a:r>
              <a:rPr lang="en-US" sz="2000" b="1" dirty="0"/>
              <a:t> </a:t>
            </a:r>
            <a:r>
              <a:rPr lang="en-US" sz="2000" b="1" dirty="0" err="1"/>
              <a:t>trang</a:t>
            </a:r>
            <a:endParaRPr lang="en-US" sz="2000" b="1" dirty="0"/>
          </a:p>
          <a:p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Giao diện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footer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 bao gồm tên trang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website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, số điện thoại và địa chỉ liên hệ.</a:t>
            </a:r>
          </a:p>
          <a:p>
            <a:endParaRPr lang="vi-V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1C896-7C1C-9FA8-FB17-2E488ECE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23" y="3186260"/>
            <a:ext cx="5453380" cy="8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863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</TotalTime>
  <Words>1008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Times New Roman</vt:lpstr>
      <vt:lpstr>Times New Roman Bold</vt:lpstr>
      <vt:lpstr>Times New Roman Regular</vt:lpstr>
      <vt:lpstr>Trebuchet MS</vt:lpstr>
      <vt:lpstr>Wingdings 3</vt:lpstr>
      <vt:lpstr>Facet</vt:lpstr>
      <vt:lpstr> ĐỒ ÁN CƠ SỞ NGÀNH ĐỀ TÀI: THIẾT KẾ FRONT-END GIỚI THIỆU GAME GENSHIN IMPACT</vt:lpstr>
      <vt:lpstr>NỘI DUNG</vt:lpstr>
      <vt:lpstr>CHƯƠNG 1. TỔNG QUAN</vt:lpstr>
      <vt:lpstr>CHƯƠNG 2. NGHIÊN CỨU LÝ THUYẾT</vt:lpstr>
      <vt:lpstr>CHƯƠNG 3. HIỆN THỰC HÓA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4 . KẾT QUẢ NGHIÊN CỨU</vt:lpstr>
      <vt:lpstr>PowerPoint Presentation</vt:lpstr>
      <vt:lpstr>PowerPoint Presentation</vt:lpstr>
      <vt:lpstr>PowerPoint Presentation</vt:lpstr>
      <vt:lpstr>PowerPoint Presentation</vt:lpstr>
      <vt:lpstr>CHƯƠNG 5. KẾT LUẬN VÀ HƯỚNG PHÁT TRIỂN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Nhat Truong</dc:creator>
  <cp:lastModifiedBy>Nguyen Nhat Truong</cp:lastModifiedBy>
  <cp:revision>5</cp:revision>
  <dcterms:created xsi:type="dcterms:W3CDTF">2025-01-08T09:28:34Z</dcterms:created>
  <dcterms:modified xsi:type="dcterms:W3CDTF">2025-01-08T10:42:10Z</dcterms:modified>
</cp:coreProperties>
</file>